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</p:sldIdLst>
  <p:sldSz cy="5143500" cx="9144000"/>
  <p:notesSz cx="6858000" cy="9144000"/>
  <p:embeddedFontLst>
    <p:embeddedFont>
      <p:font typeface="IBM Plex Sans"/>
      <p:regular r:id="rId8"/>
      <p:bold r:id="rId9"/>
      <p:italic r:id="rId10"/>
      <p:boldItalic r:id="rId11"/>
    </p:embeddedFont>
    <p:embeddedFont>
      <p:font typeface="IBM Plex Sans Light"/>
      <p:regular r:id="rId12"/>
      <p:bold r:id="rId13"/>
      <p:italic r:id="rId14"/>
      <p:boldItalic r:id="rId15"/>
    </p:embeddedFont>
    <p:embeddedFont>
      <p:font typeface="IBM Plex Serif SemiBold"/>
      <p:regular r:id="rId16"/>
      <p:bold r:id="rId17"/>
      <p:italic r:id="rId18"/>
      <p:boldItalic r:id="rId19"/>
    </p:embeddedFont>
    <p:embeddedFont>
      <p:font typeface="IBM Plex Serif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Montserrat ExtraBold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BMPlexSerif-regular.fntdata"/><Relationship Id="rId22" Type="http://schemas.openxmlformats.org/officeDocument/2006/relationships/font" Target="fonts/IBMPlexSerif-italic.fntdata"/><Relationship Id="rId21" Type="http://schemas.openxmlformats.org/officeDocument/2006/relationships/font" Target="fonts/IBMPlexSerif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IBMPlexSerif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IBMPlexSans-bold.fntdata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MontserratExtraBold-bold.fntdata"/><Relationship Id="rId27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ExtraBold-boldItalic.fntdata"/><Relationship Id="rId7" Type="http://schemas.openxmlformats.org/officeDocument/2006/relationships/slide" Target="slides/slide3.xml"/><Relationship Id="rId8" Type="http://schemas.openxmlformats.org/officeDocument/2006/relationships/font" Target="fonts/IBMPlexSans-regular.fntdata"/><Relationship Id="rId11" Type="http://schemas.openxmlformats.org/officeDocument/2006/relationships/font" Target="fonts/IBMPlexSans-boldItalic.fntdata"/><Relationship Id="rId10" Type="http://schemas.openxmlformats.org/officeDocument/2006/relationships/font" Target="fonts/IBMPlexSans-italic.fntdata"/><Relationship Id="rId13" Type="http://schemas.openxmlformats.org/officeDocument/2006/relationships/font" Target="fonts/IBMPlexSansLight-bold.fntdata"/><Relationship Id="rId12" Type="http://schemas.openxmlformats.org/officeDocument/2006/relationships/font" Target="fonts/IBMPlexSansLight-regular.fntdata"/><Relationship Id="rId15" Type="http://schemas.openxmlformats.org/officeDocument/2006/relationships/font" Target="fonts/IBMPlexSansLight-boldItalic.fntdata"/><Relationship Id="rId14" Type="http://schemas.openxmlformats.org/officeDocument/2006/relationships/font" Target="fonts/IBMPlexSansLight-italic.fntdata"/><Relationship Id="rId17" Type="http://schemas.openxmlformats.org/officeDocument/2006/relationships/font" Target="fonts/IBMPlexSerifSemiBold-bold.fntdata"/><Relationship Id="rId16" Type="http://schemas.openxmlformats.org/officeDocument/2006/relationships/font" Target="fonts/IBMPlexSerifSemiBold-regular.fntdata"/><Relationship Id="rId19" Type="http://schemas.openxmlformats.org/officeDocument/2006/relationships/font" Target="fonts/IBMPlexSerifSemiBold-boldItalic.fntdata"/><Relationship Id="rId18" Type="http://schemas.openxmlformats.org/officeDocument/2006/relationships/font" Target="fonts/IBMPlexSerifSemiBold-italic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1c30ae492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1c30ae4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db17a6bc03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db17a6bc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10316dbbc0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10316dbb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gradFill>
          <a:gsLst>
            <a:gs pos="0">
              <a:schemeClr val="lt1"/>
            </a:gs>
            <a:gs pos="19000">
              <a:schemeClr val="lt2"/>
            </a:gs>
            <a:gs pos="100000">
              <a:schemeClr val="lt2"/>
            </a:gs>
          </a:gsLst>
          <a:lin ang="10800025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12823" t="0"/>
          <a:stretch/>
        </p:blipFill>
        <p:spPr>
          <a:xfrm>
            <a:off x="1218650" y="350"/>
            <a:ext cx="79717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flipH="1">
            <a:off x="4454848" y="350"/>
            <a:ext cx="2103600" cy="5143500"/>
          </a:xfrm>
          <a:prstGeom prst="parallelogram">
            <a:avLst>
              <a:gd fmla="val 46349" name="adj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4295661" y="-1450"/>
            <a:ext cx="2421969" cy="5143500"/>
            <a:chOff x="964948" y="0"/>
            <a:chExt cx="2421969" cy="5143500"/>
          </a:xfrm>
        </p:grpSpPr>
        <p:sp>
          <p:nvSpPr>
            <p:cNvPr id="13" name="Google Shape;13;p2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64948" y="0"/>
              <a:ext cx="2103600" cy="5143500"/>
            </a:xfrm>
            <a:prstGeom prst="parallelogram">
              <a:avLst>
                <a:gd fmla="val 46349" name="adj"/>
              </a:avLst>
            </a:prstGeom>
            <a:solidFill>
              <a:srgbClr val="CFE2F3"/>
            </a:soli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3531000" y="-650"/>
            <a:ext cx="3062492" cy="5145500"/>
            <a:chOff x="-224475" y="-650"/>
            <a:chExt cx="3062492" cy="5145500"/>
          </a:xfrm>
        </p:grpSpPr>
        <p:sp>
          <p:nvSpPr>
            <p:cNvPr id="16" name="Google Shape;16;p2"/>
            <p:cNvSpPr/>
            <p:nvPr/>
          </p:nvSpPr>
          <p:spPr>
            <a:xfrm flipH="1">
              <a:off x="734417" y="0"/>
              <a:ext cx="2103600" cy="5143500"/>
            </a:xfrm>
            <a:prstGeom prst="parallelogram">
              <a:avLst>
                <a:gd fmla="val 75274" name="adj"/>
              </a:avLst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224475" y="-650"/>
              <a:ext cx="2492350" cy="5145500"/>
            </a:xfrm>
            <a:custGeom>
              <a:rect b="b" l="l" r="r" t="t"/>
              <a:pathLst>
                <a:path extrusionOk="0" h="205820" w="99694">
                  <a:moveTo>
                    <a:pt x="0" y="0"/>
                  </a:moveTo>
                  <a:lnTo>
                    <a:pt x="0" y="205820"/>
                  </a:lnTo>
                  <a:lnTo>
                    <a:pt x="99694" y="205820"/>
                  </a:lnTo>
                  <a:lnTo>
                    <a:pt x="60199" y="26"/>
                  </a:ln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  <a:effectLst>
              <a:outerShdw blurRad="314325" rotWithShape="0" algn="bl">
                <a:schemeClr val="dk1">
                  <a:alpha val="50000"/>
                </a:schemeClr>
              </a:outerShdw>
            </a:effectLst>
          </p:spPr>
        </p:sp>
      </p:grpSp>
      <p:grpSp>
        <p:nvGrpSpPr>
          <p:cNvPr id="18" name="Google Shape;18;p2"/>
          <p:cNvGrpSpPr/>
          <p:nvPr/>
        </p:nvGrpSpPr>
        <p:grpSpPr>
          <a:xfrm>
            <a:off x="-6575" y="-6575"/>
            <a:ext cx="6246130" cy="5153775"/>
            <a:chOff x="-3886187" y="-6575"/>
            <a:chExt cx="6246130" cy="5153775"/>
          </a:xfrm>
        </p:grpSpPr>
        <p:sp>
          <p:nvSpPr>
            <p:cNvPr id="19" name="Google Shape;19;p2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solidFill>
              <a:srgbClr val="0B53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3886187" y="-6575"/>
              <a:ext cx="5936050" cy="5153775"/>
            </a:xfrm>
            <a:custGeom>
              <a:rect b="b" l="l" r="r" t="t"/>
              <a:pathLst>
                <a:path extrusionOk="0" h="206151" w="237442">
                  <a:moveTo>
                    <a:pt x="0" y="206151"/>
                  </a:moveTo>
                  <a:lnTo>
                    <a:pt x="0" y="0"/>
                  </a:lnTo>
                  <a:lnTo>
                    <a:pt x="237442" y="0"/>
                  </a:lnTo>
                  <a:lnTo>
                    <a:pt x="198081" y="206089"/>
                  </a:ln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</p:sp>
      </p:grpSp>
      <p:sp>
        <p:nvSpPr>
          <p:cNvPr id="21" name="Google Shape;21;p2"/>
          <p:cNvSpPr txBox="1"/>
          <p:nvPr>
            <p:ph type="ctrTitle"/>
          </p:nvPr>
        </p:nvSpPr>
        <p:spPr>
          <a:xfrm>
            <a:off x="685800" y="660050"/>
            <a:ext cx="4494300" cy="3912000"/>
          </a:xfrm>
          <a:prstGeom prst="rect">
            <a:avLst/>
          </a:prstGeom>
          <a:effectLst>
            <a:outerShdw blurRad="85725" rotWithShape="0" algn="bl" dir="5400000" dist="28575">
              <a:schemeClr val="accent6">
                <a:alpha val="2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sz="5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1"/>
          <p:cNvGrpSpPr/>
          <p:nvPr/>
        </p:nvGrpSpPr>
        <p:grpSpPr>
          <a:xfrm>
            <a:off x="598623" y="0"/>
            <a:ext cx="2486310" cy="5143500"/>
            <a:chOff x="1511923" y="0"/>
            <a:chExt cx="2486310" cy="5143500"/>
          </a:xfrm>
        </p:grpSpPr>
        <p:sp>
          <p:nvSpPr>
            <p:cNvPr id="148" name="Google Shape;148;p11"/>
            <p:cNvSpPr/>
            <p:nvPr/>
          </p:nvSpPr>
          <p:spPr>
            <a:xfrm flipH="1">
              <a:off x="1894634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" name="Google Shape;150;p11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151" name="Google Shape;151;p11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" name="Google Shape;153;p11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154" name="Google Shape;154;p11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50000"/>
                </a:schemeClr>
              </a:outerShdw>
            </a:effectLst>
          </p:spPr>
        </p:sp>
      </p:grpSp>
      <p:grpSp>
        <p:nvGrpSpPr>
          <p:cNvPr id="156" name="Google Shape;156;p11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157" name="Google Shape;157;p11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159" name="Google Shape;159;p11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half">
  <p:cSld name="BLANK_2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2"/>
          <p:cNvGrpSpPr/>
          <p:nvPr/>
        </p:nvGrpSpPr>
        <p:grpSpPr>
          <a:xfrm>
            <a:off x="4098548" y="0"/>
            <a:ext cx="2486310" cy="5143500"/>
            <a:chOff x="1511923" y="0"/>
            <a:chExt cx="2486310" cy="5143500"/>
          </a:xfrm>
        </p:grpSpPr>
        <p:sp>
          <p:nvSpPr>
            <p:cNvPr id="162" name="Google Shape;162;p12"/>
            <p:cNvSpPr/>
            <p:nvPr/>
          </p:nvSpPr>
          <p:spPr>
            <a:xfrm flipH="1">
              <a:off x="1894634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2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12"/>
          <p:cNvGrpSpPr/>
          <p:nvPr/>
        </p:nvGrpSpPr>
        <p:grpSpPr>
          <a:xfrm>
            <a:off x="3647498" y="0"/>
            <a:ext cx="2326044" cy="5143500"/>
            <a:chOff x="1060873" y="0"/>
            <a:chExt cx="2326044" cy="5143500"/>
          </a:xfrm>
        </p:grpSpPr>
        <p:sp>
          <p:nvSpPr>
            <p:cNvPr id="165" name="Google Shape;165;p12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2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" name="Google Shape;167;p12"/>
          <p:cNvGrpSpPr/>
          <p:nvPr/>
        </p:nvGrpSpPr>
        <p:grpSpPr>
          <a:xfrm>
            <a:off x="2585975" y="-650"/>
            <a:ext cx="2838667" cy="5145500"/>
            <a:chOff x="-650" y="-650"/>
            <a:chExt cx="2838667" cy="5145500"/>
          </a:xfrm>
        </p:grpSpPr>
        <p:sp>
          <p:nvSpPr>
            <p:cNvPr id="168" name="Google Shape;168;p12"/>
            <p:cNvSpPr/>
            <p:nvPr/>
          </p:nvSpPr>
          <p:spPr>
            <a:xfrm flipH="1">
              <a:off x="7344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2"/>
            <p:cNvSpPr/>
            <p:nvPr/>
          </p:nvSpPr>
          <p:spPr>
            <a:xfrm>
              <a:off x="-650" y="-650"/>
              <a:ext cx="2492350" cy="5145500"/>
            </a:xfrm>
            <a:custGeom>
              <a:rect b="b" l="l" r="r" t="t"/>
              <a:pathLst>
                <a:path extrusionOk="0" h="205820" w="99694">
                  <a:moveTo>
                    <a:pt x="0" y="0"/>
                  </a:moveTo>
                  <a:lnTo>
                    <a:pt x="0" y="205820"/>
                  </a:lnTo>
                  <a:lnTo>
                    <a:pt x="99694" y="205820"/>
                  </a:lnTo>
                  <a:lnTo>
                    <a:pt x="60199" y="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50000"/>
                </a:schemeClr>
              </a:outerShdw>
            </a:effectLst>
          </p:spPr>
        </p:sp>
      </p:grpSp>
      <p:grpSp>
        <p:nvGrpSpPr>
          <p:cNvPr id="170" name="Google Shape;170;p12"/>
          <p:cNvGrpSpPr/>
          <p:nvPr/>
        </p:nvGrpSpPr>
        <p:grpSpPr>
          <a:xfrm>
            <a:off x="0" y="-6575"/>
            <a:ext cx="4946567" cy="5153775"/>
            <a:chOff x="-2586625" y="-6575"/>
            <a:chExt cx="4946567" cy="5153775"/>
          </a:xfrm>
        </p:grpSpPr>
        <p:sp>
          <p:nvSpPr>
            <p:cNvPr id="171" name="Google Shape;171;p12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2"/>
            <p:cNvSpPr/>
            <p:nvPr/>
          </p:nvSpPr>
          <p:spPr>
            <a:xfrm>
              <a:off x="-2586625" y="-6575"/>
              <a:ext cx="4640050" cy="5153775"/>
            </a:xfrm>
            <a:custGeom>
              <a:rect b="b" l="l" r="r" t="t"/>
              <a:pathLst>
                <a:path extrusionOk="0" h="206151" w="185602">
                  <a:moveTo>
                    <a:pt x="263" y="206151"/>
                  </a:moveTo>
                  <a:lnTo>
                    <a:pt x="0" y="0"/>
                  </a:lnTo>
                  <a:lnTo>
                    <a:pt x="185602" y="263"/>
                  </a:lnTo>
                  <a:lnTo>
                    <a:pt x="146098" y="2060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173" name="Google Shape;173;p12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dark">
  <p:cSld name="BLANK_1">
    <p:bg>
      <p:bgPr>
        <a:gradFill>
          <a:gsLst>
            <a:gs pos="0">
              <a:srgbClr val="5A667B"/>
            </a:gs>
            <a:gs pos="100000">
              <a:srgbClr val="26282D"/>
            </a:gs>
          </a:gsLst>
          <a:lin ang="10801400" scaled="0"/>
        </a:gra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13"/>
          <p:cNvGrpSpPr/>
          <p:nvPr/>
        </p:nvGrpSpPr>
        <p:grpSpPr>
          <a:xfrm>
            <a:off x="598623" y="-887"/>
            <a:ext cx="2410110" cy="5143500"/>
            <a:chOff x="1511923" y="0"/>
            <a:chExt cx="2410110" cy="5143500"/>
          </a:xfrm>
        </p:grpSpPr>
        <p:sp>
          <p:nvSpPr>
            <p:cNvPr id="176" name="Google Shape;176;p13"/>
            <p:cNvSpPr/>
            <p:nvPr/>
          </p:nvSpPr>
          <p:spPr>
            <a:xfrm flipH="1">
              <a:off x="1818434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rgbClr val="000000"/>
                </a:gs>
                <a:gs pos="13000">
                  <a:srgbClr val="000000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rgbClr val="5A667B"/>
                </a:gs>
                <a:gs pos="33000">
                  <a:srgbClr val="404754"/>
                </a:gs>
                <a:gs pos="100000">
                  <a:srgbClr val="26282D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" name="Google Shape;178;p13"/>
          <p:cNvGrpSpPr/>
          <p:nvPr/>
        </p:nvGrpSpPr>
        <p:grpSpPr>
          <a:xfrm>
            <a:off x="376173" y="-887"/>
            <a:ext cx="2326044" cy="5143500"/>
            <a:chOff x="1060873" y="0"/>
            <a:chExt cx="2326044" cy="5143500"/>
          </a:xfrm>
        </p:grpSpPr>
        <p:sp>
          <p:nvSpPr>
            <p:cNvPr id="179" name="Google Shape;179;p13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rgbClr val="5A667B"/>
                </a:gs>
                <a:gs pos="100000">
                  <a:srgbClr val="26282D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6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" name="Google Shape;181;p13"/>
          <p:cNvGrpSpPr/>
          <p:nvPr/>
        </p:nvGrpSpPr>
        <p:grpSpPr>
          <a:xfrm>
            <a:off x="0" y="-887"/>
            <a:ext cx="2381917" cy="5144925"/>
            <a:chOff x="456100" y="0"/>
            <a:chExt cx="2381917" cy="5144925"/>
          </a:xfrm>
        </p:grpSpPr>
        <p:sp>
          <p:nvSpPr>
            <p:cNvPr id="182" name="Google Shape;182;p13"/>
            <p:cNvSpPr/>
            <p:nvPr/>
          </p:nvSpPr>
          <p:spPr>
            <a:xfrm flipH="1">
              <a:off x="7344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rgbClr val="000000"/>
                </a:gs>
                <a:gs pos="13000">
                  <a:srgbClr val="000000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71000"/>
                </a:schemeClr>
              </a:outerShdw>
            </a:effectLst>
          </p:spPr>
        </p:sp>
      </p:grpSp>
      <p:grpSp>
        <p:nvGrpSpPr>
          <p:cNvPr id="184" name="Google Shape;184;p13"/>
          <p:cNvGrpSpPr/>
          <p:nvPr/>
        </p:nvGrpSpPr>
        <p:grpSpPr>
          <a:xfrm>
            <a:off x="0" y="-887"/>
            <a:ext cx="2132442" cy="5145275"/>
            <a:chOff x="227500" y="0"/>
            <a:chExt cx="2132442" cy="5145275"/>
          </a:xfrm>
        </p:grpSpPr>
        <p:sp>
          <p:nvSpPr>
            <p:cNvPr id="185" name="Google Shape;185;p13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187" name="Google Shape;187;p13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rgbClr val="5A667B"/>
            </a:gs>
            <a:gs pos="100000">
              <a:srgbClr val="26282D"/>
            </a:gs>
          </a:gsLst>
          <a:lin ang="10800025" scaled="0"/>
        </a:gra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>
            <a:off x="1512573" y="0"/>
            <a:ext cx="2410110" cy="5143500"/>
            <a:chOff x="1511923" y="0"/>
            <a:chExt cx="2410110" cy="5143500"/>
          </a:xfrm>
        </p:grpSpPr>
        <p:sp>
          <p:nvSpPr>
            <p:cNvPr id="24" name="Google Shape;24;p3"/>
            <p:cNvSpPr/>
            <p:nvPr/>
          </p:nvSpPr>
          <p:spPr>
            <a:xfrm flipH="1">
              <a:off x="1818434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rgbClr val="000000"/>
                </a:gs>
                <a:gs pos="13000">
                  <a:srgbClr val="000000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rgbClr val="5A667B"/>
                </a:gs>
                <a:gs pos="100000">
                  <a:srgbClr val="26282D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3"/>
          <p:cNvGrpSpPr/>
          <p:nvPr/>
        </p:nvGrpSpPr>
        <p:grpSpPr>
          <a:xfrm>
            <a:off x="1061523" y="0"/>
            <a:ext cx="2326044" cy="5143500"/>
            <a:chOff x="1060873" y="0"/>
            <a:chExt cx="2326044" cy="5143500"/>
          </a:xfrm>
        </p:grpSpPr>
        <p:sp>
          <p:nvSpPr>
            <p:cNvPr id="27" name="Google Shape;27;p3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rgbClr val="5A667B"/>
                </a:gs>
                <a:gs pos="100000">
                  <a:srgbClr val="26282D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7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" name="Google Shape;29;p3"/>
          <p:cNvGrpSpPr/>
          <p:nvPr/>
        </p:nvGrpSpPr>
        <p:grpSpPr>
          <a:xfrm>
            <a:off x="0" y="-650"/>
            <a:ext cx="2914867" cy="5145500"/>
            <a:chOff x="-650" y="-650"/>
            <a:chExt cx="2914867" cy="5145500"/>
          </a:xfrm>
        </p:grpSpPr>
        <p:sp>
          <p:nvSpPr>
            <p:cNvPr id="30" name="Google Shape;30;p3"/>
            <p:cNvSpPr/>
            <p:nvPr/>
          </p:nvSpPr>
          <p:spPr>
            <a:xfrm flipH="1">
              <a:off x="810617" y="0"/>
              <a:ext cx="2103600" cy="5143500"/>
            </a:xfrm>
            <a:prstGeom prst="parallelogram">
              <a:avLst>
                <a:gd fmla="val 75274" name="adj"/>
              </a:avLst>
            </a:prstGeom>
            <a:solidFill>
              <a:srgbClr val="9FC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650" y="-650"/>
              <a:ext cx="2492350" cy="5145500"/>
            </a:xfrm>
            <a:custGeom>
              <a:rect b="b" l="l" r="r" t="t"/>
              <a:pathLst>
                <a:path extrusionOk="0" h="205820" w="99694">
                  <a:moveTo>
                    <a:pt x="0" y="0"/>
                  </a:moveTo>
                  <a:lnTo>
                    <a:pt x="0" y="205820"/>
                  </a:lnTo>
                  <a:lnTo>
                    <a:pt x="99694" y="205820"/>
                  </a:lnTo>
                  <a:lnTo>
                    <a:pt x="60199" y="26"/>
                  </a:ln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  <a:effectLst>
              <a:outerShdw blurRad="314325" rotWithShape="0" algn="bl">
                <a:schemeClr val="dk1">
                  <a:alpha val="74000"/>
                </a:schemeClr>
              </a:outerShdw>
            </a:effectLst>
          </p:spPr>
        </p:sp>
      </p:grpSp>
      <p:grpSp>
        <p:nvGrpSpPr>
          <p:cNvPr id="32" name="Google Shape;32;p3"/>
          <p:cNvGrpSpPr/>
          <p:nvPr/>
        </p:nvGrpSpPr>
        <p:grpSpPr>
          <a:xfrm>
            <a:off x="0" y="0"/>
            <a:ext cx="2360592" cy="5145650"/>
            <a:chOff x="-650" y="0"/>
            <a:chExt cx="2360592" cy="5145650"/>
          </a:xfrm>
        </p:grpSpPr>
        <p:sp>
          <p:nvSpPr>
            <p:cNvPr id="33" name="Google Shape;33;p3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650" y="0"/>
              <a:ext cx="2054075" cy="5145650"/>
            </a:xfrm>
            <a:custGeom>
              <a:rect b="b" l="l" r="r" t="t"/>
              <a:pathLst>
                <a:path extrusionOk="0" h="205826" w="82163">
                  <a:moveTo>
                    <a:pt x="0" y="205743"/>
                  </a:moveTo>
                  <a:lnTo>
                    <a:pt x="26" y="0"/>
                  </a:lnTo>
                  <a:lnTo>
                    <a:pt x="82163" y="0"/>
                  </a:lnTo>
                  <a:lnTo>
                    <a:pt x="42659" y="205826"/>
                  </a:ln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  <a:effectLst>
              <a:outerShdw blurRad="314325" rotWithShape="0" algn="bl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35" name="Google Shape;35;p3"/>
          <p:cNvSpPr txBox="1"/>
          <p:nvPr>
            <p:ph type="ctrTitle"/>
          </p:nvPr>
        </p:nvSpPr>
        <p:spPr>
          <a:xfrm>
            <a:off x="2596600" y="2011738"/>
            <a:ext cx="5861700" cy="635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" type="subTitle"/>
          </p:nvPr>
        </p:nvSpPr>
        <p:spPr>
          <a:xfrm>
            <a:off x="2596600" y="2744165"/>
            <a:ext cx="5861700" cy="38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lt1"/>
            </a:gs>
            <a:gs pos="19000">
              <a:schemeClr val="lt2"/>
            </a:gs>
            <a:gs pos="100000">
              <a:schemeClr val="lt2"/>
            </a:gs>
          </a:gsLst>
          <a:lin ang="10800025" scaled="0"/>
        </a:gra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4"/>
          <p:cNvGrpSpPr/>
          <p:nvPr/>
        </p:nvGrpSpPr>
        <p:grpSpPr>
          <a:xfrm>
            <a:off x="5391536" y="0"/>
            <a:ext cx="2486310" cy="5143500"/>
            <a:chOff x="1511923" y="0"/>
            <a:chExt cx="2486310" cy="5143500"/>
          </a:xfrm>
        </p:grpSpPr>
        <p:sp>
          <p:nvSpPr>
            <p:cNvPr id="39" name="Google Shape;39;p4"/>
            <p:cNvSpPr/>
            <p:nvPr/>
          </p:nvSpPr>
          <p:spPr>
            <a:xfrm flipH="1">
              <a:off x="1894634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" name="Google Shape;41;p4"/>
          <p:cNvGrpSpPr/>
          <p:nvPr/>
        </p:nvGrpSpPr>
        <p:grpSpPr>
          <a:xfrm>
            <a:off x="4940486" y="0"/>
            <a:ext cx="2326044" cy="5143500"/>
            <a:chOff x="1060873" y="0"/>
            <a:chExt cx="2326044" cy="5143500"/>
          </a:xfrm>
        </p:grpSpPr>
        <p:sp>
          <p:nvSpPr>
            <p:cNvPr id="42" name="Google Shape;42;p4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" name="Google Shape;44;p4"/>
          <p:cNvGrpSpPr/>
          <p:nvPr/>
        </p:nvGrpSpPr>
        <p:grpSpPr>
          <a:xfrm>
            <a:off x="3878963" y="-650"/>
            <a:ext cx="2838667" cy="5145500"/>
            <a:chOff x="-650" y="-650"/>
            <a:chExt cx="2838667" cy="5145500"/>
          </a:xfrm>
        </p:grpSpPr>
        <p:sp>
          <p:nvSpPr>
            <p:cNvPr id="45" name="Google Shape;45;p4"/>
            <p:cNvSpPr/>
            <p:nvPr/>
          </p:nvSpPr>
          <p:spPr>
            <a:xfrm flipH="1">
              <a:off x="7344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-650" y="-650"/>
              <a:ext cx="2492350" cy="5145500"/>
            </a:xfrm>
            <a:custGeom>
              <a:rect b="b" l="l" r="r" t="t"/>
              <a:pathLst>
                <a:path extrusionOk="0" h="205820" w="99694">
                  <a:moveTo>
                    <a:pt x="0" y="0"/>
                  </a:moveTo>
                  <a:lnTo>
                    <a:pt x="0" y="205820"/>
                  </a:lnTo>
                  <a:lnTo>
                    <a:pt x="99694" y="205820"/>
                  </a:lnTo>
                  <a:lnTo>
                    <a:pt x="60199" y="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50000"/>
                </a:schemeClr>
              </a:outerShdw>
            </a:effectLst>
          </p:spPr>
        </p:sp>
      </p:grpSp>
      <p:grpSp>
        <p:nvGrpSpPr>
          <p:cNvPr id="47" name="Google Shape;47;p4"/>
          <p:cNvGrpSpPr/>
          <p:nvPr/>
        </p:nvGrpSpPr>
        <p:grpSpPr>
          <a:xfrm>
            <a:off x="-6575" y="-6575"/>
            <a:ext cx="6246130" cy="5153775"/>
            <a:chOff x="-3886187" y="-6575"/>
            <a:chExt cx="6246130" cy="5153775"/>
          </a:xfrm>
        </p:grpSpPr>
        <p:sp>
          <p:nvSpPr>
            <p:cNvPr id="48" name="Google Shape;48;p4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-3886187" y="-6575"/>
              <a:ext cx="5936050" cy="5153775"/>
            </a:xfrm>
            <a:custGeom>
              <a:rect b="b" l="l" r="r" t="t"/>
              <a:pathLst>
                <a:path extrusionOk="0" h="206151" w="237442">
                  <a:moveTo>
                    <a:pt x="0" y="206151"/>
                  </a:moveTo>
                  <a:lnTo>
                    <a:pt x="0" y="0"/>
                  </a:lnTo>
                  <a:lnTo>
                    <a:pt x="237442" y="0"/>
                  </a:lnTo>
                  <a:lnTo>
                    <a:pt x="198081" y="2060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50" name="Google Shape;50;p4"/>
          <p:cNvSpPr txBox="1"/>
          <p:nvPr>
            <p:ph idx="1" type="body"/>
          </p:nvPr>
        </p:nvSpPr>
        <p:spPr>
          <a:xfrm>
            <a:off x="911750" y="643275"/>
            <a:ext cx="4130400" cy="385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>
              <a:spcBef>
                <a:spcPts val="0"/>
              </a:spcBef>
              <a:spcAft>
                <a:spcPts val="0"/>
              </a:spcAft>
              <a:buSzPts val="3200"/>
              <a:buFont typeface="IBM Plex Serif"/>
              <a:buChar char="▸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indent="-431800" lvl="1" marL="914400" rtl="0"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▹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indent="-431800" lvl="2" marL="1371600" rtl="0"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■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indent="-431800" lvl="3" marL="1828800" rtl="0"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●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indent="-431800" lvl="4" marL="2286000" rtl="0"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○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indent="-431800" lvl="5" marL="2743200" rtl="0"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■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indent="-431800" lvl="6" marL="3200400" rtl="0"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●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indent="-431800" lvl="7" marL="3657600" rtl="0">
              <a:spcBef>
                <a:spcPts val="600"/>
              </a:spcBef>
              <a:spcAft>
                <a:spcPts val="0"/>
              </a:spcAft>
              <a:buSzPts val="3200"/>
              <a:buFont typeface="IBM Plex Serif"/>
              <a:buChar char="○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indent="-431800" lvl="8" marL="4114800" rtl="0">
              <a:spcBef>
                <a:spcPts val="600"/>
              </a:spcBef>
              <a:spcAft>
                <a:spcPts val="600"/>
              </a:spcAft>
              <a:buSzPts val="3200"/>
              <a:buFont typeface="IBM Plex Serif"/>
              <a:buChar char="■"/>
              <a:defRPr b="1" i="1" sz="3200"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/>
        </p:txBody>
      </p:sp>
      <p:sp>
        <p:nvSpPr>
          <p:cNvPr id="51" name="Google Shape;51;p4"/>
          <p:cNvSpPr txBox="1"/>
          <p:nvPr/>
        </p:nvSpPr>
        <p:spPr>
          <a:xfrm>
            <a:off x="297010" y="335022"/>
            <a:ext cx="674700" cy="653700"/>
          </a:xfrm>
          <a:prstGeom prst="rect">
            <a:avLst/>
          </a:prstGeom>
          <a:noFill/>
          <a:ln>
            <a:noFill/>
          </a:ln>
          <a:effectLst>
            <a:outerShdw blurRad="100013" rotWithShape="0" algn="bl" dir="5400000" dist="38100">
              <a:schemeClr val="accent6">
                <a:alpha val="50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  <a:latin typeface="IBM Plex Serif SemiBold"/>
                <a:ea typeface="IBM Plex Serif SemiBold"/>
                <a:cs typeface="IBM Plex Serif SemiBold"/>
                <a:sym typeface="IBM Plex Serif SemiBold"/>
              </a:rPr>
              <a:t>“</a:t>
            </a:r>
            <a:endParaRPr sz="7200">
              <a:solidFill>
                <a:schemeClr val="lt1"/>
              </a:solidFill>
              <a:latin typeface="IBM Plex Serif SemiBold"/>
              <a:ea typeface="IBM Plex Serif SemiBold"/>
              <a:cs typeface="IBM Plex Serif SemiBold"/>
              <a:sym typeface="IBM Plex Serif SemiBold"/>
            </a:endParaRPr>
          </a:p>
        </p:txBody>
      </p:sp>
      <p:sp>
        <p:nvSpPr>
          <p:cNvPr id="52" name="Google Shape;52;p4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5"/>
          <p:cNvGrpSpPr/>
          <p:nvPr/>
        </p:nvGrpSpPr>
        <p:grpSpPr>
          <a:xfrm>
            <a:off x="598623" y="0"/>
            <a:ext cx="2486310" cy="5143500"/>
            <a:chOff x="1511923" y="0"/>
            <a:chExt cx="2486310" cy="5143500"/>
          </a:xfrm>
        </p:grpSpPr>
        <p:sp>
          <p:nvSpPr>
            <p:cNvPr id="55" name="Google Shape;55;p5"/>
            <p:cNvSpPr/>
            <p:nvPr/>
          </p:nvSpPr>
          <p:spPr>
            <a:xfrm flipH="1">
              <a:off x="1894634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" name="Google Shape;57;p5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58" name="Google Shape;58;p5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" name="Google Shape;60;p5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61" name="Google Shape;61;p5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50000"/>
                </a:schemeClr>
              </a:outerShdw>
            </a:effectLst>
          </p:spPr>
        </p:sp>
      </p:grpSp>
      <p:grpSp>
        <p:nvGrpSpPr>
          <p:cNvPr id="63" name="Google Shape;63;p5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64" name="Google Shape;64;p5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66" name="Google Shape;66;p5"/>
          <p:cNvSpPr txBox="1"/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5"/>
          <p:cNvSpPr txBox="1"/>
          <p:nvPr>
            <p:ph idx="1" type="body"/>
          </p:nvPr>
        </p:nvSpPr>
        <p:spPr>
          <a:xfrm>
            <a:off x="2976900" y="1506350"/>
            <a:ext cx="5464200" cy="285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indent="-381000" lvl="1" marL="914400" rtl="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2pPr>
            <a:lvl3pPr indent="-381000" lvl="2" marL="13716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over color">
  <p:cSld name="TITLE_AND_BODY_1">
    <p:bg>
      <p:bgPr>
        <a:gradFill>
          <a:gsLst>
            <a:gs pos="0">
              <a:schemeClr val="lt1"/>
            </a:gs>
            <a:gs pos="18000">
              <a:schemeClr val="lt1"/>
            </a:gs>
            <a:gs pos="39000">
              <a:schemeClr val="lt2"/>
            </a:gs>
            <a:gs pos="100000">
              <a:schemeClr val="lt2"/>
            </a:gs>
          </a:gsLst>
          <a:lin ang="10800025" scaled="0"/>
        </a:gra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"/>
          <p:cNvSpPr/>
          <p:nvPr/>
        </p:nvSpPr>
        <p:spPr>
          <a:xfrm flipH="1">
            <a:off x="4098548" y="0"/>
            <a:ext cx="2103600" cy="5143500"/>
          </a:xfrm>
          <a:prstGeom prst="parallelogram">
            <a:avLst>
              <a:gd fmla="val 46349" name="adj"/>
            </a:avLst>
          </a:prstGeom>
          <a:gradFill>
            <a:gsLst>
              <a:gs pos="0">
                <a:schemeClr val="lt1"/>
              </a:gs>
              <a:gs pos="76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6"/>
          <p:cNvSpPr/>
          <p:nvPr/>
        </p:nvSpPr>
        <p:spPr>
          <a:xfrm>
            <a:off x="3647498" y="0"/>
            <a:ext cx="2103600" cy="5143500"/>
          </a:xfrm>
          <a:prstGeom prst="parallelogram">
            <a:avLst>
              <a:gd fmla="val 46349" name="adj"/>
            </a:avLst>
          </a:prstGeom>
          <a:gradFill>
            <a:gsLst>
              <a:gs pos="0">
                <a:schemeClr val="lt1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" name="Google Shape;72;p6"/>
          <p:cNvGrpSpPr/>
          <p:nvPr/>
        </p:nvGrpSpPr>
        <p:grpSpPr>
          <a:xfrm>
            <a:off x="2585975" y="-650"/>
            <a:ext cx="2838667" cy="5145500"/>
            <a:chOff x="-650" y="-650"/>
            <a:chExt cx="2838667" cy="5145500"/>
          </a:xfrm>
        </p:grpSpPr>
        <p:sp>
          <p:nvSpPr>
            <p:cNvPr id="73" name="Google Shape;73;p6"/>
            <p:cNvSpPr/>
            <p:nvPr/>
          </p:nvSpPr>
          <p:spPr>
            <a:xfrm flipH="1">
              <a:off x="7344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-650" y="-650"/>
              <a:ext cx="2492350" cy="5145500"/>
            </a:xfrm>
            <a:custGeom>
              <a:rect b="b" l="l" r="r" t="t"/>
              <a:pathLst>
                <a:path extrusionOk="0" h="205820" w="99694">
                  <a:moveTo>
                    <a:pt x="0" y="0"/>
                  </a:moveTo>
                  <a:lnTo>
                    <a:pt x="0" y="205820"/>
                  </a:lnTo>
                  <a:lnTo>
                    <a:pt x="99694" y="205820"/>
                  </a:lnTo>
                  <a:lnTo>
                    <a:pt x="60199" y="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50000"/>
                </a:schemeClr>
              </a:outerShdw>
            </a:effectLst>
          </p:spPr>
        </p:sp>
      </p:grpSp>
      <p:grpSp>
        <p:nvGrpSpPr>
          <p:cNvPr id="75" name="Google Shape;75;p6"/>
          <p:cNvGrpSpPr/>
          <p:nvPr/>
        </p:nvGrpSpPr>
        <p:grpSpPr>
          <a:xfrm>
            <a:off x="0" y="-6575"/>
            <a:ext cx="4946567" cy="5153775"/>
            <a:chOff x="-2586625" y="-6575"/>
            <a:chExt cx="4946567" cy="5153775"/>
          </a:xfrm>
        </p:grpSpPr>
        <p:sp>
          <p:nvSpPr>
            <p:cNvPr id="76" name="Google Shape;76;p6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-2586625" y="-6575"/>
              <a:ext cx="4640050" cy="5153775"/>
            </a:xfrm>
            <a:custGeom>
              <a:rect b="b" l="l" r="r" t="t"/>
              <a:pathLst>
                <a:path extrusionOk="0" h="206151" w="185602">
                  <a:moveTo>
                    <a:pt x="263" y="206151"/>
                  </a:moveTo>
                  <a:lnTo>
                    <a:pt x="0" y="0"/>
                  </a:lnTo>
                  <a:lnTo>
                    <a:pt x="185602" y="263"/>
                  </a:lnTo>
                  <a:lnTo>
                    <a:pt x="146098" y="206089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78" name="Google Shape;78;p6"/>
          <p:cNvSpPr txBox="1"/>
          <p:nvPr>
            <p:ph type="title"/>
          </p:nvPr>
        </p:nvSpPr>
        <p:spPr>
          <a:xfrm>
            <a:off x="509350" y="836000"/>
            <a:ext cx="3185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509350" y="1506350"/>
            <a:ext cx="3185100" cy="285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▸"/>
              <a:defRPr sz="2200"/>
            </a:lvl1pPr>
            <a:lvl2pPr indent="-368300" lvl="1" marL="914400" rtl="0">
              <a:spcBef>
                <a:spcPts val="600"/>
              </a:spcBef>
              <a:spcAft>
                <a:spcPts val="0"/>
              </a:spcAft>
              <a:buSzPts val="2200"/>
              <a:buChar char="▹"/>
              <a:defRPr sz="2200"/>
            </a:lvl2pPr>
            <a:lvl3pPr indent="-368300" lvl="2" marL="1371600" rtl="0">
              <a:spcBef>
                <a:spcPts val="60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rtl="0">
              <a:spcBef>
                <a:spcPts val="60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>
              <a:spcBef>
                <a:spcPts val="60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>
              <a:spcBef>
                <a:spcPts val="60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>
              <a:spcBef>
                <a:spcPts val="60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>
              <a:spcBef>
                <a:spcPts val="60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>
              <a:spcBef>
                <a:spcPts val="600"/>
              </a:spcBef>
              <a:spcAft>
                <a:spcPts val="60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80" name="Google Shape;80;p6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7"/>
          <p:cNvGrpSpPr/>
          <p:nvPr/>
        </p:nvGrpSpPr>
        <p:grpSpPr>
          <a:xfrm>
            <a:off x="598623" y="0"/>
            <a:ext cx="2486310" cy="5143500"/>
            <a:chOff x="1511923" y="0"/>
            <a:chExt cx="2486310" cy="5143500"/>
          </a:xfrm>
        </p:grpSpPr>
        <p:sp>
          <p:nvSpPr>
            <p:cNvPr id="83" name="Google Shape;83;p7"/>
            <p:cNvSpPr/>
            <p:nvPr/>
          </p:nvSpPr>
          <p:spPr>
            <a:xfrm flipH="1">
              <a:off x="1894634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" name="Google Shape;85;p7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86" name="Google Shape;86;p7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" name="Google Shape;88;p7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89" name="Google Shape;89;p7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50000"/>
                </a:schemeClr>
              </a:outerShdw>
            </a:effectLst>
          </p:spPr>
        </p:sp>
      </p:grpSp>
      <p:grpSp>
        <p:nvGrpSpPr>
          <p:cNvPr id="91" name="Google Shape;91;p7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92" name="Google Shape;92;p7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94" name="Google Shape;94;p7"/>
          <p:cNvSpPr txBox="1"/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7"/>
          <p:cNvSpPr txBox="1"/>
          <p:nvPr>
            <p:ph idx="1" type="body"/>
          </p:nvPr>
        </p:nvSpPr>
        <p:spPr>
          <a:xfrm>
            <a:off x="2976900" y="1506350"/>
            <a:ext cx="2553000" cy="29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96" name="Google Shape;96;p7"/>
          <p:cNvSpPr txBox="1"/>
          <p:nvPr>
            <p:ph idx="2" type="body"/>
          </p:nvPr>
        </p:nvSpPr>
        <p:spPr>
          <a:xfrm>
            <a:off x="5888031" y="1506350"/>
            <a:ext cx="2553000" cy="29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97" name="Google Shape;97;p7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8"/>
          <p:cNvGrpSpPr/>
          <p:nvPr/>
        </p:nvGrpSpPr>
        <p:grpSpPr>
          <a:xfrm>
            <a:off x="598623" y="0"/>
            <a:ext cx="2486310" cy="5143500"/>
            <a:chOff x="1511923" y="0"/>
            <a:chExt cx="2486310" cy="5143500"/>
          </a:xfrm>
        </p:grpSpPr>
        <p:sp>
          <p:nvSpPr>
            <p:cNvPr id="100" name="Google Shape;100;p8"/>
            <p:cNvSpPr/>
            <p:nvPr/>
          </p:nvSpPr>
          <p:spPr>
            <a:xfrm flipH="1">
              <a:off x="1894634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8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103" name="Google Shape;103;p8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8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106" name="Google Shape;106;p8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50000"/>
                </a:schemeClr>
              </a:outerShdw>
            </a:effectLst>
          </p:spPr>
        </p:sp>
      </p:grpSp>
      <p:grpSp>
        <p:nvGrpSpPr>
          <p:cNvPr id="108" name="Google Shape;108;p8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109" name="Google Shape;109;p8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111" name="Google Shape;111;p8"/>
          <p:cNvSpPr txBox="1"/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1" type="body"/>
          </p:nvPr>
        </p:nvSpPr>
        <p:spPr>
          <a:xfrm>
            <a:off x="2976900" y="1506350"/>
            <a:ext cx="1702200" cy="291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▸"/>
              <a:defRPr sz="1700"/>
            </a:lvl1pPr>
            <a:lvl2pPr indent="-336550" lvl="1" marL="914400" rtl="0">
              <a:spcBef>
                <a:spcPts val="600"/>
              </a:spcBef>
              <a:spcAft>
                <a:spcPts val="0"/>
              </a:spcAft>
              <a:buSzPts val="1700"/>
              <a:buChar char="▹"/>
              <a:defRPr sz="1700"/>
            </a:lvl2pPr>
            <a:lvl3pPr indent="-336550" lvl="2" marL="1371600" rtl="0"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600"/>
              </a:spcBef>
              <a:spcAft>
                <a:spcPts val="6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113" name="Google Shape;113;p8"/>
          <p:cNvSpPr txBox="1"/>
          <p:nvPr>
            <p:ph idx="2" type="body"/>
          </p:nvPr>
        </p:nvSpPr>
        <p:spPr>
          <a:xfrm>
            <a:off x="4857876" y="1506350"/>
            <a:ext cx="1702200" cy="291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▸"/>
              <a:defRPr sz="1700"/>
            </a:lvl1pPr>
            <a:lvl2pPr indent="-336550" lvl="1" marL="914400" rtl="0">
              <a:spcBef>
                <a:spcPts val="600"/>
              </a:spcBef>
              <a:spcAft>
                <a:spcPts val="0"/>
              </a:spcAft>
              <a:buSzPts val="1700"/>
              <a:buChar char="▹"/>
              <a:defRPr sz="1700"/>
            </a:lvl2pPr>
            <a:lvl3pPr indent="-336550" lvl="2" marL="1371600" rtl="0"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600"/>
              </a:spcBef>
              <a:spcAft>
                <a:spcPts val="6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114" name="Google Shape;114;p8"/>
          <p:cNvSpPr txBox="1"/>
          <p:nvPr>
            <p:ph idx="3" type="body"/>
          </p:nvPr>
        </p:nvSpPr>
        <p:spPr>
          <a:xfrm>
            <a:off x="6738851" y="1506350"/>
            <a:ext cx="1702200" cy="291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rtl="0">
              <a:spcBef>
                <a:spcPts val="0"/>
              </a:spcBef>
              <a:spcAft>
                <a:spcPts val="0"/>
              </a:spcAft>
              <a:buSzPts val="1700"/>
              <a:buChar char="▸"/>
              <a:defRPr sz="1700"/>
            </a:lvl1pPr>
            <a:lvl2pPr indent="-336550" lvl="1" marL="914400" rtl="0">
              <a:spcBef>
                <a:spcPts val="600"/>
              </a:spcBef>
              <a:spcAft>
                <a:spcPts val="0"/>
              </a:spcAft>
              <a:buSzPts val="1700"/>
              <a:buChar char="▹"/>
              <a:defRPr sz="1700"/>
            </a:lvl2pPr>
            <a:lvl3pPr indent="-336550" lvl="2" marL="1371600" rtl="0"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>
              <a:spcBef>
                <a:spcPts val="6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>
              <a:spcBef>
                <a:spcPts val="6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>
              <a:spcBef>
                <a:spcPts val="6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>
              <a:spcBef>
                <a:spcPts val="600"/>
              </a:spcBef>
              <a:spcAft>
                <a:spcPts val="6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115" name="Google Shape;115;p8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9"/>
          <p:cNvGrpSpPr/>
          <p:nvPr/>
        </p:nvGrpSpPr>
        <p:grpSpPr>
          <a:xfrm>
            <a:off x="598623" y="0"/>
            <a:ext cx="2486310" cy="5143500"/>
            <a:chOff x="1511923" y="0"/>
            <a:chExt cx="2486310" cy="5143500"/>
          </a:xfrm>
        </p:grpSpPr>
        <p:sp>
          <p:nvSpPr>
            <p:cNvPr id="118" name="Google Shape;118;p9"/>
            <p:cNvSpPr/>
            <p:nvPr/>
          </p:nvSpPr>
          <p:spPr>
            <a:xfrm flipH="1">
              <a:off x="1894634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9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9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121" name="Google Shape;121;p9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9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" name="Google Shape;123;p9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124" name="Google Shape;124;p9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50000"/>
                </a:schemeClr>
              </a:outerShdw>
            </a:effectLst>
          </p:spPr>
        </p:sp>
      </p:grpSp>
      <p:grpSp>
        <p:nvGrpSpPr>
          <p:cNvPr id="126" name="Google Shape;126;p9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127" name="Google Shape;127;p9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9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129" name="Google Shape;129;p9"/>
          <p:cNvSpPr txBox="1"/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0" name="Google Shape;130;p9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10"/>
          <p:cNvGrpSpPr/>
          <p:nvPr/>
        </p:nvGrpSpPr>
        <p:grpSpPr>
          <a:xfrm>
            <a:off x="598623" y="0"/>
            <a:ext cx="2486310" cy="5143500"/>
            <a:chOff x="1511923" y="0"/>
            <a:chExt cx="2486310" cy="5143500"/>
          </a:xfrm>
        </p:grpSpPr>
        <p:sp>
          <p:nvSpPr>
            <p:cNvPr id="133" name="Google Shape;133;p10"/>
            <p:cNvSpPr/>
            <p:nvPr/>
          </p:nvSpPr>
          <p:spPr>
            <a:xfrm flipH="1">
              <a:off x="1894634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0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10"/>
          <p:cNvGrpSpPr/>
          <p:nvPr/>
        </p:nvGrpSpPr>
        <p:grpSpPr>
          <a:xfrm>
            <a:off x="376173" y="0"/>
            <a:ext cx="2326044" cy="5143500"/>
            <a:chOff x="1060873" y="0"/>
            <a:chExt cx="2326044" cy="5143500"/>
          </a:xfrm>
        </p:grpSpPr>
        <p:sp>
          <p:nvSpPr>
            <p:cNvPr id="136" name="Google Shape;136;p10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0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fmla="val 46349" name="adj"/>
              </a:avLst>
            </a:prstGeom>
            <a:gradFill>
              <a:gsLst>
                <a:gs pos="0">
                  <a:schemeClr val="lt1"/>
                </a:gs>
                <a:gs pos="47000">
                  <a:schemeClr val="lt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214313" rotWithShape="0" algn="bl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10"/>
          <p:cNvGrpSpPr/>
          <p:nvPr/>
        </p:nvGrpSpPr>
        <p:grpSpPr>
          <a:xfrm>
            <a:off x="0" y="0"/>
            <a:ext cx="2305717" cy="5144925"/>
            <a:chOff x="456100" y="0"/>
            <a:chExt cx="2305717" cy="5144925"/>
          </a:xfrm>
        </p:grpSpPr>
        <p:sp>
          <p:nvSpPr>
            <p:cNvPr id="139" name="Google Shape;139;p10"/>
            <p:cNvSpPr/>
            <p:nvPr/>
          </p:nvSpPr>
          <p:spPr>
            <a:xfrm flipH="1">
              <a:off x="658217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>
              <a:off x="456100" y="0"/>
              <a:ext cx="2035600" cy="5144925"/>
            </a:xfrm>
            <a:custGeom>
              <a:rect b="b" l="l" r="r" t="t"/>
              <a:pathLst>
                <a:path extrusionOk="0" h="205797" w="81424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rotWithShape="0" algn="bl">
                <a:schemeClr val="dk1">
                  <a:alpha val="50000"/>
                </a:schemeClr>
              </a:outerShdw>
            </a:effectLst>
          </p:spPr>
        </p:sp>
      </p:grpSp>
      <p:grpSp>
        <p:nvGrpSpPr>
          <p:cNvPr id="141" name="Google Shape;141;p10"/>
          <p:cNvGrpSpPr/>
          <p:nvPr/>
        </p:nvGrpSpPr>
        <p:grpSpPr>
          <a:xfrm>
            <a:off x="0" y="0"/>
            <a:ext cx="2132442" cy="5145275"/>
            <a:chOff x="227500" y="0"/>
            <a:chExt cx="2132442" cy="5145275"/>
          </a:xfrm>
        </p:grpSpPr>
        <p:sp>
          <p:nvSpPr>
            <p:cNvPr id="142" name="Google Shape;142;p10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fmla="val 75274" name="adj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0"/>
            <p:cNvSpPr/>
            <p:nvPr/>
          </p:nvSpPr>
          <p:spPr>
            <a:xfrm>
              <a:off x="227500" y="0"/>
              <a:ext cx="1825925" cy="5145275"/>
            </a:xfrm>
            <a:custGeom>
              <a:rect b="b" l="l" r="r" t="t"/>
              <a:pathLst>
                <a:path extrusionOk="0" h="205811" w="73037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rotWithShape="0" algn="bl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144" name="Google Shape;144;p10"/>
          <p:cNvSpPr txBox="1"/>
          <p:nvPr>
            <p:ph idx="1" type="body"/>
          </p:nvPr>
        </p:nvSpPr>
        <p:spPr>
          <a:xfrm>
            <a:off x="2976900" y="4406300"/>
            <a:ext cx="57099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6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5" name="Google Shape;145;p10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76000">
              <a:schemeClr val="lt2"/>
            </a:gs>
            <a:gs pos="100000">
              <a:schemeClr val="lt2"/>
            </a:gs>
          </a:gsLst>
          <a:lin ang="10800025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sz="2800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sz="2800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sz="2800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sz="2800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sz="2800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sz="2800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sz="2800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sz="2800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b="1" sz="2800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976900" y="1506350"/>
            <a:ext cx="54642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81000" lvl="1" marL="9144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381000" lvl="2" marL="13716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381000" lvl="3" marL="18288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381000" lvl="4" marL="22860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81000" lvl="5" marL="27432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indent="-381000" lvl="6" marL="32004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indent="-381000" lvl="7" marL="36576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indent="-381000" lvl="8" marL="4114800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14"/>
          <p:cNvGrpSpPr/>
          <p:nvPr/>
        </p:nvGrpSpPr>
        <p:grpSpPr>
          <a:xfrm>
            <a:off x="259250" y="3664991"/>
            <a:ext cx="2043000" cy="1116559"/>
            <a:chOff x="2275075" y="2701791"/>
            <a:chExt cx="2043000" cy="1116559"/>
          </a:xfrm>
        </p:grpSpPr>
        <p:pic>
          <p:nvPicPr>
            <p:cNvPr id="193" name="Google Shape;193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839301" y="2701791"/>
              <a:ext cx="550051" cy="450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4" name="Google Shape;194;p14"/>
            <p:cNvSpPr txBox="1"/>
            <p:nvPr/>
          </p:nvSpPr>
          <p:spPr>
            <a:xfrm>
              <a:off x="2275075" y="3110350"/>
              <a:ext cx="2043000" cy="7080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18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IBM Plex Serif"/>
                  <a:ea typeface="IBM Plex Serif"/>
                  <a:cs typeface="IBM Plex Serif"/>
                  <a:sym typeface="IBM Plex Serif"/>
                </a:rPr>
                <a:t> </a:t>
              </a:r>
              <a:r>
                <a:rPr b="1" lang="en" sz="1800" u="sng">
                  <a:solidFill>
                    <a:srgbClr val="FFFFFF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omf-rbrp-gor</a:t>
              </a:r>
              <a:endParaRPr b="1" sz="900" u="sng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600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endParaRPr>
            </a:p>
          </p:txBody>
        </p:sp>
      </p:grpSp>
      <p:sp>
        <p:nvSpPr>
          <p:cNvPr id="195" name="Google Shape;195;p14"/>
          <p:cNvSpPr txBox="1"/>
          <p:nvPr/>
        </p:nvSpPr>
        <p:spPr>
          <a:xfrm>
            <a:off x="2067575" y="2833700"/>
            <a:ext cx="2511900" cy="83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2CC"/>
                </a:solidFill>
                <a:latin typeface="IBM Plex Sans"/>
                <a:ea typeface="IBM Plex Sans"/>
                <a:cs typeface="IBM Plex Sans"/>
                <a:sym typeface="IBM Plex Sans"/>
              </a:rPr>
              <a:t>Lunes </a:t>
            </a:r>
            <a:r>
              <a:rPr b="1" lang="en" sz="2100">
                <a:solidFill>
                  <a:srgbClr val="FFF2CC"/>
                </a:solidFill>
                <a:latin typeface="IBM Plex Sans"/>
                <a:ea typeface="IBM Plex Sans"/>
                <a:cs typeface="IBM Plex Sans"/>
                <a:sym typeface="IBM Plex Sans"/>
              </a:rPr>
              <a:t>24 de Enero </a:t>
            </a:r>
            <a:br>
              <a:rPr b="1" lang="en" sz="2100">
                <a:solidFill>
                  <a:srgbClr val="FFF2CC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1" lang="en" sz="2100">
                <a:solidFill>
                  <a:srgbClr val="FFF2CC"/>
                </a:solidFill>
                <a:latin typeface="IBM Plex Sans"/>
                <a:ea typeface="IBM Plex Sans"/>
                <a:cs typeface="IBM Plex Sans"/>
                <a:sym typeface="IBM Plex Sans"/>
              </a:rPr>
              <a:t>6:00 P.M.</a:t>
            </a:r>
            <a:endParaRPr b="1" i="1" sz="1100">
              <a:solidFill>
                <a:srgbClr val="FFF2C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96" name="Google Shape;196;p14"/>
          <p:cNvGrpSpPr/>
          <p:nvPr/>
        </p:nvGrpSpPr>
        <p:grpSpPr>
          <a:xfrm>
            <a:off x="6907716" y="438600"/>
            <a:ext cx="2769000" cy="600600"/>
            <a:chOff x="7135825" y="286200"/>
            <a:chExt cx="2769000" cy="600600"/>
          </a:xfrm>
        </p:grpSpPr>
        <p:sp>
          <p:nvSpPr>
            <p:cNvPr id="197" name="Google Shape;197;p14"/>
            <p:cNvSpPr/>
            <p:nvPr/>
          </p:nvSpPr>
          <p:spPr>
            <a:xfrm>
              <a:off x="7135825" y="286200"/>
              <a:ext cx="2769000" cy="600600"/>
            </a:xfrm>
            <a:prstGeom prst="roundRect">
              <a:avLst>
                <a:gd fmla="val 50000" name="adj"/>
              </a:avLst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 txBox="1"/>
            <p:nvPr/>
          </p:nvSpPr>
          <p:spPr>
            <a:xfrm>
              <a:off x="7777050" y="286350"/>
              <a:ext cx="18993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2600">
                  <a:solidFill>
                    <a:srgbClr val="FFFFFF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Reunión</a:t>
              </a:r>
              <a:endParaRPr i="1" sz="1300"/>
            </a:p>
          </p:txBody>
        </p:sp>
      </p:grpSp>
      <p:grpSp>
        <p:nvGrpSpPr>
          <p:cNvPr id="199" name="Google Shape;199;p14"/>
          <p:cNvGrpSpPr/>
          <p:nvPr/>
        </p:nvGrpSpPr>
        <p:grpSpPr>
          <a:xfrm>
            <a:off x="7117693" y="544756"/>
            <a:ext cx="446610" cy="388300"/>
            <a:chOff x="3680173" y="3231000"/>
            <a:chExt cx="720106" cy="626190"/>
          </a:xfrm>
        </p:grpSpPr>
        <p:sp>
          <p:nvSpPr>
            <p:cNvPr id="200" name="Google Shape;200;p14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4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3" name="Google Shape;203;p14"/>
          <p:cNvSpPr txBox="1"/>
          <p:nvPr/>
        </p:nvSpPr>
        <p:spPr>
          <a:xfrm>
            <a:off x="-102987" y="271675"/>
            <a:ext cx="5390100" cy="13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Reunión de emergencia proyecto curricular Ingeniería de Sistemas</a:t>
            </a:r>
            <a:endParaRPr sz="500"/>
          </a:p>
        </p:txBody>
      </p:sp>
      <p:pic>
        <p:nvPicPr>
          <p:cNvPr id="204" name="Google Shape;20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2175" y="3272900"/>
            <a:ext cx="1697899" cy="1697899"/>
          </a:xfrm>
          <a:prstGeom prst="rect">
            <a:avLst/>
          </a:prstGeom>
          <a:noFill/>
          <a:ln>
            <a:noFill/>
          </a:ln>
          <a:effectLst>
            <a:outerShdw blurRad="428625" rotWithShape="0" algn="bl" dir="5400000" dist="38100">
              <a:srgbClr val="000000">
                <a:alpha val="50000"/>
              </a:srgbClr>
            </a:outerShdw>
          </a:effectLst>
        </p:spPr>
      </p:pic>
      <p:cxnSp>
        <p:nvCxnSpPr>
          <p:cNvPr id="205" name="Google Shape;205;p14"/>
          <p:cNvCxnSpPr/>
          <p:nvPr/>
        </p:nvCxnSpPr>
        <p:spPr>
          <a:xfrm flipH="1" rot="10800000">
            <a:off x="5415341" y="312032"/>
            <a:ext cx="9000" cy="15402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14"/>
          <p:cNvSpPr/>
          <p:nvPr/>
        </p:nvSpPr>
        <p:spPr>
          <a:xfrm>
            <a:off x="1607488" y="1719788"/>
            <a:ext cx="3630000" cy="8313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9FBB3"/>
                </a:solidFill>
                <a:latin typeface="Montserrat"/>
                <a:ea typeface="Montserrat"/>
                <a:cs typeface="Montserrat"/>
                <a:sym typeface="Montserrat"/>
              </a:rPr>
              <a:t>¿Tienes dudas respecto al retorno a la presencialidad? ¿Van a haber garantías? ¿Quiénes son los representantes de nuestro proyecto curricular?</a:t>
            </a:r>
            <a:endParaRPr sz="1500">
              <a:solidFill>
                <a:srgbClr val="F9FBB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7" name="Google Shape;207;p14"/>
          <p:cNvCxnSpPr/>
          <p:nvPr/>
        </p:nvCxnSpPr>
        <p:spPr>
          <a:xfrm rot="10800000">
            <a:off x="2178125" y="3603450"/>
            <a:ext cx="9900" cy="1036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8" name="Google Shape;20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4425" y="1578463"/>
            <a:ext cx="1320325" cy="132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98798" y="3460088"/>
            <a:ext cx="600600" cy="6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4"/>
          <p:cNvSpPr txBox="1"/>
          <p:nvPr/>
        </p:nvSpPr>
        <p:spPr>
          <a:xfrm>
            <a:off x="2502825" y="3788250"/>
            <a:ext cx="2332500" cy="1062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 u="sng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Transmisión en vivo: </a:t>
            </a:r>
            <a:r>
              <a:rPr b="1" lang="en" sz="1600" u="sng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https://youtu.be/</a:t>
            </a:r>
            <a:br>
              <a:rPr b="1" lang="en" sz="1600" u="sng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1" lang="en" sz="1600" u="sng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rPr>
              <a:t>ns7fqEWmHhY</a:t>
            </a:r>
            <a:endParaRPr b="1" sz="1600" u="sng">
              <a:solidFill>
                <a:srgbClr val="FFFF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15"/>
          <p:cNvGrpSpPr/>
          <p:nvPr/>
        </p:nvGrpSpPr>
        <p:grpSpPr>
          <a:xfrm>
            <a:off x="3003925" y="3654066"/>
            <a:ext cx="2043000" cy="1116559"/>
            <a:chOff x="2275075" y="2701791"/>
            <a:chExt cx="2043000" cy="1116559"/>
          </a:xfrm>
        </p:grpSpPr>
        <p:pic>
          <p:nvPicPr>
            <p:cNvPr id="216" name="Google Shape;216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839301" y="2701791"/>
              <a:ext cx="550051" cy="450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7" name="Google Shape;217;p15"/>
            <p:cNvSpPr txBox="1"/>
            <p:nvPr/>
          </p:nvSpPr>
          <p:spPr>
            <a:xfrm>
              <a:off x="2275075" y="3110350"/>
              <a:ext cx="2043000" cy="7080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18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IBM Plex Serif"/>
                  <a:ea typeface="IBM Plex Serif"/>
                  <a:cs typeface="IBM Plex Serif"/>
                  <a:sym typeface="IBM Plex Serif"/>
                </a:rPr>
                <a:t> </a:t>
              </a:r>
              <a:r>
                <a:rPr b="1" lang="en" sz="1800" u="sng">
                  <a:solidFill>
                    <a:srgbClr val="FFFFFF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vuf-zpdx-hwq</a:t>
              </a:r>
              <a:endParaRPr b="1" sz="900" u="sng">
                <a:solidFill>
                  <a:srgbClr val="FFFFFF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600">
                <a:solidFill>
                  <a:srgbClr val="FFFFFF"/>
                </a:solidFill>
                <a:latin typeface="IBM Plex Serif"/>
                <a:ea typeface="IBM Plex Serif"/>
                <a:cs typeface="IBM Plex Serif"/>
                <a:sym typeface="IBM Plex Serif"/>
              </a:endParaRPr>
            </a:p>
          </p:txBody>
        </p:sp>
      </p:grpSp>
      <p:sp>
        <p:nvSpPr>
          <p:cNvPr id="218" name="Google Shape;218;p15"/>
          <p:cNvSpPr txBox="1"/>
          <p:nvPr/>
        </p:nvSpPr>
        <p:spPr>
          <a:xfrm>
            <a:off x="-76200" y="3706200"/>
            <a:ext cx="3060000" cy="83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2CC"/>
                </a:solidFill>
                <a:latin typeface="IBM Plex Sans"/>
                <a:ea typeface="IBM Plex Sans"/>
                <a:cs typeface="IBM Plex Sans"/>
                <a:sym typeface="IBM Plex Sans"/>
              </a:rPr>
              <a:t>Viernes</a:t>
            </a:r>
            <a:r>
              <a:rPr b="1" lang="en" sz="2100">
                <a:solidFill>
                  <a:srgbClr val="FFF2CC"/>
                </a:solidFill>
                <a:latin typeface="IBM Plex Sans"/>
                <a:ea typeface="IBM Plex Sans"/>
                <a:cs typeface="IBM Plex Sans"/>
                <a:sym typeface="IBM Plex Sans"/>
              </a:rPr>
              <a:t> 28 de Mayo </a:t>
            </a:r>
            <a:br>
              <a:rPr b="1" lang="en" sz="2100">
                <a:solidFill>
                  <a:srgbClr val="FFF2CC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1" lang="en" sz="2100">
                <a:solidFill>
                  <a:srgbClr val="FFF2CC"/>
                </a:solidFill>
                <a:latin typeface="IBM Plex Sans"/>
                <a:ea typeface="IBM Plex Sans"/>
                <a:cs typeface="IBM Plex Sans"/>
                <a:sym typeface="IBM Plex Sans"/>
              </a:rPr>
              <a:t>2:00 P.M.</a:t>
            </a:r>
            <a:endParaRPr b="1" i="1" sz="1100">
              <a:solidFill>
                <a:srgbClr val="FFF2C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219" name="Google Shape;219;p15"/>
          <p:cNvGrpSpPr/>
          <p:nvPr/>
        </p:nvGrpSpPr>
        <p:grpSpPr>
          <a:xfrm>
            <a:off x="7135825" y="438600"/>
            <a:ext cx="2769000" cy="600600"/>
            <a:chOff x="7135825" y="286200"/>
            <a:chExt cx="2769000" cy="600600"/>
          </a:xfrm>
        </p:grpSpPr>
        <p:sp>
          <p:nvSpPr>
            <p:cNvPr id="220" name="Google Shape;220;p15"/>
            <p:cNvSpPr/>
            <p:nvPr/>
          </p:nvSpPr>
          <p:spPr>
            <a:xfrm>
              <a:off x="7135825" y="286200"/>
              <a:ext cx="2769000" cy="600600"/>
            </a:xfrm>
            <a:prstGeom prst="roundRect">
              <a:avLst>
                <a:gd fmla="val 50000" name="adj"/>
              </a:avLst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5"/>
            <p:cNvSpPr txBox="1"/>
            <p:nvPr/>
          </p:nvSpPr>
          <p:spPr>
            <a:xfrm>
              <a:off x="7777050" y="286350"/>
              <a:ext cx="13776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2600">
                  <a:solidFill>
                    <a:srgbClr val="FFFFFF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Charla</a:t>
              </a:r>
              <a:endParaRPr i="1" sz="1300"/>
            </a:p>
          </p:txBody>
        </p:sp>
      </p:grpSp>
      <p:grpSp>
        <p:nvGrpSpPr>
          <p:cNvPr id="222" name="Google Shape;222;p15"/>
          <p:cNvGrpSpPr/>
          <p:nvPr/>
        </p:nvGrpSpPr>
        <p:grpSpPr>
          <a:xfrm>
            <a:off x="-664924" y="-767489"/>
            <a:ext cx="1856275" cy="1959950"/>
            <a:chOff x="-664924" y="-767489"/>
            <a:chExt cx="1856275" cy="1959950"/>
          </a:xfrm>
        </p:grpSpPr>
        <p:sp>
          <p:nvSpPr>
            <p:cNvPr id="223" name="Google Shape;223;p15"/>
            <p:cNvSpPr/>
            <p:nvPr/>
          </p:nvSpPr>
          <p:spPr>
            <a:xfrm rot="-2858318">
              <a:off x="-508637" y="260216"/>
              <a:ext cx="1912276" cy="269688"/>
            </a:xfrm>
            <a:prstGeom prst="rect">
              <a:avLst/>
            </a:prstGeom>
            <a:solidFill>
              <a:srgbClr val="FFD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5"/>
            <p:cNvSpPr/>
            <p:nvPr/>
          </p:nvSpPr>
          <p:spPr>
            <a:xfrm rot="-2858318">
              <a:off x="-687887" y="78941"/>
              <a:ext cx="1912276" cy="269688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5"/>
            <p:cNvSpPr/>
            <p:nvPr/>
          </p:nvSpPr>
          <p:spPr>
            <a:xfrm rot="-2858318">
              <a:off x="-877212" y="-104934"/>
              <a:ext cx="1912276" cy="269688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p15"/>
          <p:cNvGrpSpPr/>
          <p:nvPr/>
        </p:nvGrpSpPr>
        <p:grpSpPr>
          <a:xfrm>
            <a:off x="7345803" y="544756"/>
            <a:ext cx="446610" cy="388300"/>
            <a:chOff x="3680173" y="3231000"/>
            <a:chExt cx="720106" cy="626190"/>
          </a:xfrm>
        </p:grpSpPr>
        <p:sp>
          <p:nvSpPr>
            <p:cNvPr id="227" name="Google Shape;227;p15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0" name="Google Shape;230;p15"/>
          <p:cNvSpPr txBox="1"/>
          <p:nvPr/>
        </p:nvSpPr>
        <p:spPr>
          <a:xfrm>
            <a:off x="-102987" y="271675"/>
            <a:ext cx="5390100" cy="16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Preguntas y respuestas acerca del paro en la universidad y de la coyuntura nacional</a:t>
            </a:r>
            <a:endParaRPr sz="500"/>
          </a:p>
        </p:txBody>
      </p:sp>
      <p:pic>
        <p:nvPicPr>
          <p:cNvPr id="231" name="Google Shape;23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2175" y="3272900"/>
            <a:ext cx="1697899" cy="1697899"/>
          </a:xfrm>
          <a:prstGeom prst="rect">
            <a:avLst/>
          </a:prstGeom>
          <a:noFill/>
          <a:ln>
            <a:noFill/>
          </a:ln>
          <a:effectLst>
            <a:outerShdw blurRad="428625" rotWithShape="0" algn="bl" dir="5400000" dist="38100">
              <a:srgbClr val="000000">
                <a:alpha val="50000"/>
              </a:srgbClr>
            </a:outerShdw>
          </a:effectLst>
        </p:spPr>
      </p:pic>
      <p:cxnSp>
        <p:nvCxnSpPr>
          <p:cNvPr id="232" name="Google Shape;232;p15"/>
          <p:cNvCxnSpPr/>
          <p:nvPr/>
        </p:nvCxnSpPr>
        <p:spPr>
          <a:xfrm flipH="1" rot="10800000">
            <a:off x="5415341" y="312032"/>
            <a:ext cx="9000" cy="15402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3" name="Google Shape;233;p15"/>
          <p:cNvSpPr/>
          <p:nvPr/>
        </p:nvSpPr>
        <p:spPr>
          <a:xfrm>
            <a:off x="1502075" y="2246175"/>
            <a:ext cx="3630000" cy="8313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9FBB3"/>
                </a:solidFill>
                <a:latin typeface="Montserrat"/>
                <a:ea typeface="Montserrat"/>
                <a:cs typeface="Montserrat"/>
                <a:sym typeface="Montserrat"/>
              </a:rPr>
              <a:t>¿Tienes preguntas acerca del paro, la situación de la universidad o la coyuntura nacional? Te las respondemos...</a:t>
            </a:r>
            <a:endParaRPr sz="1500">
              <a:solidFill>
                <a:srgbClr val="F9FBB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4" name="Google Shape;234;p15"/>
          <p:cNvCxnSpPr/>
          <p:nvPr/>
        </p:nvCxnSpPr>
        <p:spPr>
          <a:xfrm rot="10800000">
            <a:off x="2919175" y="3594775"/>
            <a:ext cx="9900" cy="1036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35" name="Google Shape;23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1750" y="2002638"/>
            <a:ext cx="1320325" cy="132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6"/>
          <p:cNvSpPr txBox="1"/>
          <p:nvPr/>
        </p:nvSpPr>
        <p:spPr>
          <a:xfrm>
            <a:off x="1357725" y="2719500"/>
            <a:ext cx="3060000" cy="83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2CC"/>
                </a:solidFill>
                <a:latin typeface="IBM Plex Sans"/>
                <a:ea typeface="IBM Plex Sans"/>
                <a:cs typeface="IBM Plex Sans"/>
                <a:sym typeface="IBM Plex Sans"/>
              </a:rPr>
              <a:t>Viernes 04</a:t>
            </a:r>
            <a:endParaRPr b="1" sz="2100">
              <a:solidFill>
                <a:srgbClr val="FFF2CC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2CC"/>
                </a:solidFill>
                <a:latin typeface="IBM Plex Sans"/>
                <a:ea typeface="IBM Plex Sans"/>
                <a:cs typeface="IBM Plex Sans"/>
                <a:sym typeface="IBM Plex Sans"/>
              </a:rPr>
              <a:t> de Febrero 10:00 A.M.</a:t>
            </a:r>
            <a:endParaRPr b="1" i="1" sz="1100">
              <a:solidFill>
                <a:srgbClr val="FFF2C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241" name="Google Shape;241;p16"/>
          <p:cNvGrpSpPr/>
          <p:nvPr/>
        </p:nvGrpSpPr>
        <p:grpSpPr>
          <a:xfrm>
            <a:off x="6841600" y="442775"/>
            <a:ext cx="2769000" cy="600600"/>
            <a:chOff x="7135825" y="286200"/>
            <a:chExt cx="2769000" cy="600600"/>
          </a:xfrm>
        </p:grpSpPr>
        <p:sp>
          <p:nvSpPr>
            <p:cNvPr id="242" name="Google Shape;242;p16"/>
            <p:cNvSpPr/>
            <p:nvPr/>
          </p:nvSpPr>
          <p:spPr>
            <a:xfrm>
              <a:off x="7135825" y="286200"/>
              <a:ext cx="2769000" cy="600600"/>
            </a:xfrm>
            <a:prstGeom prst="roundRect">
              <a:avLst>
                <a:gd fmla="val 50000" name="adj"/>
              </a:avLst>
            </a:pr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6"/>
            <p:cNvSpPr txBox="1"/>
            <p:nvPr/>
          </p:nvSpPr>
          <p:spPr>
            <a:xfrm>
              <a:off x="7777050" y="286350"/>
              <a:ext cx="19434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2600">
                  <a:solidFill>
                    <a:srgbClr val="FFFFFF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Reunión</a:t>
              </a:r>
              <a:endParaRPr i="1" sz="1300"/>
            </a:p>
          </p:txBody>
        </p:sp>
      </p:grpSp>
      <p:grpSp>
        <p:nvGrpSpPr>
          <p:cNvPr id="244" name="Google Shape;244;p16"/>
          <p:cNvGrpSpPr/>
          <p:nvPr/>
        </p:nvGrpSpPr>
        <p:grpSpPr>
          <a:xfrm>
            <a:off x="-664924" y="-767489"/>
            <a:ext cx="1856275" cy="1959950"/>
            <a:chOff x="-664924" y="-767489"/>
            <a:chExt cx="1856275" cy="1959950"/>
          </a:xfrm>
        </p:grpSpPr>
        <p:sp>
          <p:nvSpPr>
            <p:cNvPr id="245" name="Google Shape;245;p16"/>
            <p:cNvSpPr/>
            <p:nvPr/>
          </p:nvSpPr>
          <p:spPr>
            <a:xfrm rot="-2858318">
              <a:off x="-508637" y="260216"/>
              <a:ext cx="1912276" cy="269688"/>
            </a:xfrm>
            <a:prstGeom prst="rect">
              <a:avLst/>
            </a:prstGeom>
            <a:solidFill>
              <a:srgbClr val="FFD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6"/>
            <p:cNvSpPr/>
            <p:nvPr/>
          </p:nvSpPr>
          <p:spPr>
            <a:xfrm rot="-2858318">
              <a:off x="-687887" y="78941"/>
              <a:ext cx="1912276" cy="269688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 rot="-2858318">
              <a:off x="-877212" y="-104934"/>
              <a:ext cx="1912276" cy="269688"/>
            </a:xfrm>
            <a:prstGeom prst="rect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" name="Google Shape;248;p16"/>
          <p:cNvGrpSpPr/>
          <p:nvPr/>
        </p:nvGrpSpPr>
        <p:grpSpPr>
          <a:xfrm>
            <a:off x="6997078" y="566556"/>
            <a:ext cx="446610" cy="388300"/>
            <a:chOff x="3680173" y="3231000"/>
            <a:chExt cx="720106" cy="626190"/>
          </a:xfrm>
        </p:grpSpPr>
        <p:sp>
          <p:nvSpPr>
            <p:cNvPr id="249" name="Google Shape;249;p16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2" name="Google Shape;252;p16"/>
          <p:cNvSpPr txBox="1"/>
          <p:nvPr/>
        </p:nvSpPr>
        <p:spPr>
          <a:xfrm>
            <a:off x="398288" y="566550"/>
            <a:ext cx="5390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Reunión de EMERGENCIA 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Grupos Académicos y de Investigación Facultad de Ingeniería 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53" name="Google Shape;2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75" y="2221363"/>
            <a:ext cx="1191350" cy="119135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16"/>
          <p:cNvSpPr txBox="1"/>
          <p:nvPr/>
        </p:nvSpPr>
        <p:spPr>
          <a:xfrm>
            <a:off x="817300" y="3743475"/>
            <a:ext cx="4249800" cy="1154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2CC"/>
                </a:solidFill>
                <a:latin typeface="IBM Plex Sans"/>
                <a:ea typeface="IBM Plex Sans"/>
                <a:cs typeface="IBM Plex Sans"/>
                <a:sym typeface="IBM Plex Sans"/>
              </a:rPr>
              <a:t>​Cra. 7 #40b-53, Facultad de Ingeniería, Salón 402  IEEE - Edificio Sabio Caldas</a:t>
            </a:r>
            <a:endParaRPr b="1" i="1" sz="1100">
              <a:solidFill>
                <a:srgbClr val="FFF2CC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xeter template">
  <a:themeElements>
    <a:clrScheme name="Custom 347">
      <a:dk1>
        <a:srgbClr val="3E4655"/>
      </a:dk1>
      <a:lt1>
        <a:srgbClr val="BD2A35"/>
      </a:lt1>
      <a:dk2>
        <a:srgbClr val="6E6979"/>
      </a:dk2>
      <a:lt2>
        <a:srgbClr val="681212"/>
      </a:lt2>
      <a:accent1>
        <a:srgbClr val="FFDF00"/>
      </a:accent1>
      <a:accent2>
        <a:srgbClr val="F73300"/>
      </a:accent2>
      <a:accent3>
        <a:srgbClr val="5164D6"/>
      </a:accent3>
      <a:accent4>
        <a:srgbClr val="807DAF"/>
      </a:accent4>
      <a:accent5>
        <a:srgbClr val="93AECF"/>
      </a:accent5>
      <a:accent6>
        <a:srgbClr val="122683"/>
      </a:accent6>
      <a:hlink>
        <a:srgbClr val="38334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